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61C10-23EF-440B-B63C-DC76D55C7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5BEA8-2ADA-40A2-9112-717DEE0FB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BE020-53BA-40CD-8456-8425C4C8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929D-3BE0-442A-8FDF-465768C5012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CADF2-8DE6-4740-B0A0-8FD946C3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1E986-F412-4D3D-9D9B-42025E638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0064-DF53-42AA-8A91-D4DDDBA1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5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41E6-02E3-43D1-B53C-EE6A831E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732AB-1CA1-4F22-9E33-00F673B86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029CE-81BB-4579-85A5-3743E01F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929D-3BE0-442A-8FDF-465768C5012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839E7-5535-4C66-81A1-2FDBC6BA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D56EE-BD6B-4C74-A9AB-314DD98A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0064-DF53-42AA-8A91-D4DDDBA1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6980E0-9E50-4CD5-8BA7-9D335D28B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2C71D-0E3A-4D88-A69F-57E2B2E22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39EDC-3091-4479-BD0C-46639DEF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929D-3BE0-442A-8FDF-465768C5012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7562E-E4B0-4C79-98B7-99360F0DF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AF4CD-95BF-4F11-8092-AD73CE33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0064-DF53-42AA-8A91-D4DDDBA1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1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D89A4-CBC7-4CE0-86F2-7448A6C34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64837-F59D-493E-A5EB-4A20D52E7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E1146-2849-47AF-9311-5301AE18B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929D-3BE0-442A-8FDF-465768C5012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76E3A-E57F-4BDF-A58F-B4BB9EB8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44F1E-314D-4A7D-B836-00783D65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0064-DF53-42AA-8A91-D4DDDBA1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EE1CA-63A4-413E-81E1-E4991BF9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98EDE-CF0D-48E7-8B1E-6E5919EC9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B6ABD-3762-4059-87AC-83D7795FE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929D-3BE0-442A-8FDF-465768C5012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7DA70-58A5-4895-B77B-A06AA56EF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DDFBC-66A2-480C-B382-22993942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0064-DF53-42AA-8A91-D4DDDBA1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6CCB-5C57-481D-92E2-CE3D1C8C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DCC53-B741-4EF0-924A-FF308EE4E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8385A-4763-435D-8892-CD7EFF4D2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782D4-4401-4EAF-B1AC-3D47FC14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929D-3BE0-442A-8FDF-465768C5012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D75D2-3991-4458-A9CE-03197C6E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92AAF-39B1-4878-8797-1D8AC7B6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0064-DF53-42AA-8A91-D4DDDBA1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6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2BDAD-EF1F-4A9C-8C33-331B6ECDA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77F69-F123-4ED0-9577-5EDD0E113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D9598-B73F-470F-A109-B5DF614F7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DB660-F45F-4AB3-89F2-215073521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3E0196-DDAD-49D8-B240-C1056FB4C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093B0-A38F-485E-966C-97662DC2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929D-3BE0-442A-8FDF-465768C5012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AC35A-9CAB-48D2-98C1-CCDB21271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5BEF58-088D-4AA4-9F49-B8F49B11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0064-DF53-42AA-8A91-D4DDDBA1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6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52F1E-451C-4416-9785-AAB484DB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0D806-26E4-48BA-B393-B4806086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929D-3BE0-442A-8FDF-465768C5012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B2255-1B7D-484E-8F8E-98ACCC53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90085-E518-4214-A74E-DE301061E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0064-DF53-42AA-8A91-D4DDDBA1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1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8ED08-898D-47D3-AAF9-711CB1FA1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929D-3BE0-442A-8FDF-465768C5012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584751-E97D-4200-BBEF-59501A8C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B6685-24D0-4E51-9C4B-C3498D68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0064-DF53-42AA-8A91-D4DDDBA1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7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D639A-305A-4512-96F4-8C5ECB2A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37BD5-7656-4BB6-B64D-43F5CA71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F588-9876-426B-B804-B251AF992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BD4B9-311A-4D81-96E6-CF8C62603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929D-3BE0-442A-8FDF-465768C5012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435F7-EB59-41D8-BBBF-E4E7BE6CA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DFAD4-C814-453C-AAB6-1AC39E8E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0064-DF53-42AA-8A91-D4DDDBA1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6D525-6EE9-46AC-A0D6-48015D01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86E3AF-7A67-4BC8-8112-C2B9C763F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608BB-C6F0-41FA-A365-37B0941EA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A735B-0810-4523-928F-C20734B4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929D-3BE0-442A-8FDF-465768C5012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AC218-465B-4970-9F8D-4CF6285AF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91A7E-E262-4586-9C9F-4576C5A6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0064-DF53-42AA-8A91-D4DDDBA1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1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E5E346-EA74-4445-A595-96402A495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672D2-EEE5-4411-943A-222CC698D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FCE36-C71B-46A9-BD54-CA4E6E3E1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929D-3BE0-442A-8FDF-465768C5012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ED570-0AD4-47BB-89C7-B3A725F87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082D1-5BF9-4FCE-B373-B803364A7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A0064-DF53-42AA-8A91-D4DDDBA1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5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58F6E-121F-4A9D-9897-CBB6E7781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2021 Southeastern TB Controllers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5F4A31-6456-429D-9C78-89EAADC3F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Alabama Update</a:t>
            </a: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Mardi Gras: The Mobile Connection - My New Orleans">
            <a:extLst>
              <a:ext uri="{FF2B5EF4-FFF2-40B4-BE49-F238E27FC236}">
                <a16:creationId xmlns:a16="http://schemas.microsoft.com/office/drawing/2014/main" id="{D8F78C97-8896-4B2E-9D10-2CE2BC3B2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r="-1" b="-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52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Parades, balls planned on Alabama coast ahead of Mardi Gras">
            <a:extLst>
              <a:ext uri="{FF2B5EF4-FFF2-40B4-BE49-F238E27FC236}">
                <a16:creationId xmlns:a16="http://schemas.microsoft.com/office/drawing/2014/main" id="{DB02F1D7-0A2F-48B9-BE43-C5C6EAB170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5" t="9091" r="2455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85C06-CB44-4776-8EF8-4F159785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Mardi Gras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6" name="Content Placeholder 2055">
            <a:extLst>
              <a:ext uri="{FF2B5EF4-FFF2-40B4-BE49-F238E27FC236}">
                <a16:creationId xmlns:a16="http://schemas.microsoft.com/office/drawing/2014/main" id="{F6CC5DC4-F610-4036-8F9F-5965A3DEC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The celebration of Mardi Gras started 1703 by Frenchman Nicholas Langlois in Mobile, Alabama.</a:t>
            </a:r>
          </a:p>
          <a:p>
            <a:r>
              <a:rPr lang="en-US" sz="1700" dirty="0"/>
              <a:t>It is the oldest Carnival of celebration in the United States.</a:t>
            </a:r>
          </a:p>
          <a:p>
            <a:r>
              <a:rPr lang="en-US" sz="1700" dirty="0"/>
              <a:t>Mardi Gras dates changes, because it’s connected to Easter.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2587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rdi Gras 2021 - HISTORY">
            <a:extLst>
              <a:ext uri="{FF2B5EF4-FFF2-40B4-BE49-F238E27FC236}">
                <a16:creationId xmlns:a16="http://schemas.microsoft.com/office/drawing/2014/main" id="{D0A4762D-6EE3-4A0F-8A27-1E7D2BD09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3022" r="7289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6A90E-32EC-4AAF-9B14-783131FBF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Successes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55FF2-7B85-4687-811D-2D720D4AA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693991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 err="1"/>
              <a:t>Emocha</a:t>
            </a:r>
            <a:r>
              <a:rPr lang="en-US" sz="1700" dirty="0"/>
              <a:t> implementation</a:t>
            </a:r>
          </a:p>
          <a:p>
            <a:r>
              <a:rPr lang="en-US" sz="1700" dirty="0"/>
              <a:t>Creation of TB Surveillance Unit lead by TB Epidemiologist</a:t>
            </a:r>
          </a:p>
          <a:p>
            <a:r>
              <a:rPr lang="en-US" sz="1700" dirty="0"/>
              <a:t>Public Health Associate assigned by CDC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1963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Join in the Mentelle Mardi Gras Parade! – Mentelle Neighborhood Association">
            <a:extLst>
              <a:ext uri="{FF2B5EF4-FFF2-40B4-BE49-F238E27FC236}">
                <a16:creationId xmlns:a16="http://schemas.microsoft.com/office/drawing/2014/main" id="{5F8BC2B0-4A58-42A8-BC89-D36FA2B10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r="9918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FE308-2F3D-439B-8C85-8846B242C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Challenges</a:t>
            </a:r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AE995CB0-0534-4979-A6A8-F29D1B7F8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1700" dirty="0"/>
              <a:t>Competing priorities of assisting with COVID-19 response efforts including clinic and investigation, while continuing to maintain TB duties.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419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10 Mardi Gras Traditions to Know in 2021 - The History Of Mardi Gras">
            <a:extLst>
              <a:ext uri="{FF2B5EF4-FFF2-40B4-BE49-F238E27FC236}">
                <a16:creationId xmlns:a16="http://schemas.microsoft.com/office/drawing/2014/main" id="{C4D6CD1F-E679-4B37-9E13-C8DFF3966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FC850-2EE4-49B9-90A7-387576013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Upcoming Projects/Initiatives for the New Year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0D008-5594-4556-B60A-0BF2BA11E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Workforce Development initiative (expanding and supporting DIS workforce)</a:t>
            </a:r>
          </a:p>
          <a:p>
            <a:r>
              <a:rPr lang="en-US" sz="1700" dirty="0"/>
              <a:t>COVID Vaccine Unit (partnership with Immunization Division)</a:t>
            </a:r>
          </a:p>
          <a:p>
            <a:r>
              <a:rPr lang="en-US" sz="1700" dirty="0"/>
              <a:t>Community partnership expansion (developing and strengthening partnerships with various agencies and CBOs throughout the state who serve high-risk TB populations)</a:t>
            </a:r>
          </a:p>
        </p:txBody>
      </p:sp>
    </p:spTree>
    <p:extLst>
      <p:ext uri="{BB962C8B-B14F-4D97-AF65-F5344CB8AC3E}">
        <p14:creationId xmlns:p14="http://schemas.microsoft.com/office/powerpoint/2010/main" val="2117680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137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Rockwell</vt:lpstr>
      <vt:lpstr>Office Theme</vt:lpstr>
      <vt:lpstr>2021 Southeastern TB Controllers Meeting</vt:lpstr>
      <vt:lpstr>Mardi Gras </vt:lpstr>
      <vt:lpstr>Successes</vt:lpstr>
      <vt:lpstr>Challenges</vt:lpstr>
      <vt:lpstr>Upcoming Projects/Initiatives for the New Year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 TB Control</dc:title>
  <dc:creator>Payne, Claire</dc:creator>
  <cp:lastModifiedBy>Daniels, Anitra</cp:lastModifiedBy>
  <cp:revision>11</cp:revision>
  <dcterms:created xsi:type="dcterms:W3CDTF">2021-10-04T15:38:26Z</dcterms:created>
  <dcterms:modified xsi:type="dcterms:W3CDTF">2021-10-04T17:58:57Z</dcterms:modified>
</cp:coreProperties>
</file>